
<file path=[Content_Types].xml><?xml version="1.0" encoding="utf-8"?>
<Types xmlns="http://schemas.openxmlformats.org/package/2006/content-types">
  <Default Extension="jpg" ContentType="image/jpeg"/>
  <Default Extension="wmf" ContentType="image/x-wmf"/>
  <Default Extension="png" ContentType="image/png"/>
  <Default Extension="xml" ContentType="application/xml"/>
  <Default Extension="jpeg" ContentType="image/jpeg"/>
  <Default Extension="rels" ContentType="application/vnd.openxmlformats-package.relationships+xml"/>
  <Default Extension="bin" ContentType="application/vnd.openxmlformats-officedocument.oleObject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 showSpecialPlsOnTitleSld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12192000"/>
  <p:defaultTextStyle>
    <a:defPPr>
      <a:defRPr lang="fr-F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presProps" Target="presProps.xml" /><Relationship Id="rId15" Type="http://schemas.openxmlformats.org/officeDocument/2006/relationships/tableStyles" Target="tableStyles.xml" /><Relationship Id="rId16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itle" userDrawn="1">
  <p:cSld name="Title Slid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1059" hidden="0"/>
          <p:cNvSpPr>
            <a:spLocks noChangeArrowheads="1" noGrp="1"/>
          </p:cNvSpPr>
          <p:nvPr isPhoto="0" userDrawn="1"/>
        </p:nvSpPr>
        <p:spPr bwMode="auto">
          <a:xfrm>
            <a:off x="2396066" y="2291401"/>
            <a:ext cx="5452533" cy="4165115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2112" y="3116"/>
                </a:moveTo>
                <a:lnTo>
                  <a:pt x="22112" y="3116"/>
                </a:lnTo>
                <a:cubicBezTo>
                  <a:pt x="22112" y="3116"/>
                  <a:pt x="27356" y="0"/>
                  <a:pt x="30300" y="4263"/>
                </a:cubicBezTo>
                <a:lnTo>
                  <a:pt x="30300" y="4263"/>
                </a:lnTo>
                <a:cubicBezTo>
                  <a:pt x="33277" y="8577"/>
                  <a:pt x="36666" y="13779"/>
                  <a:pt x="39369" y="17410"/>
                </a:cubicBezTo>
                <a:lnTo>
                  <a:pt x="39369" y="17410"/>
                </a:lnTo>
                <a:cubicBezTo>
                  <a:pt x="41761" y="20624"/>
                  <a:pt x="43200" y="22708"/>
                  <a:pt x="40979" y="26940"/>
                </a:cubicBezTo>
                <a:lnTo>
                  <a:pt x="40979" y="26940"/>
                </a:lnTo>
                <a:cubicBezTo>
                  <a:pt x="39655" y="29461"/>
                  <a:pt x="35076" y="35072"/>
                  <a:pt x="32639" y="38623"/>
                </a:cubicBezTo>
                <a:lnTo>
                  <a:pt x="32639" y="38623"/>
                </a:lnTo>
                <a:cubicBezTo>
                  <a:pt x="30200" y="42175"/>
                  <a:pt x="26202" y="43200"/>
                  <a:pt x="23268" y="42185"/>
                </a:cubicBezTo>
                <a:lnTo>
                  <a:pt x="23268" y="42185"/>
                </a:lnTo>
                <a:cubicBezTo>
                  <a:pt x="20331" y="41168"/>
                  <a:pt x="11584" y="38623"/>
                  <a:pt x="6213" y="36974"/>
                </a:cubicBezTo>
                <a:lnTo>
                  <a:pt x="6213" y="36974"/>
                </a:lnTo>
                <a:cubicBezTo>
                  <a:pt x="1431" y="35502"/>
                  <a:pt x="0" y="32900"/>
                  <a:pt x="214" y="31157"/>
                </a:cubicBezTo>
                <a:lnTo>
                  <a:pt x="214" y="31157"/>
                </a:lnTo>
                <a:cubicBezTo>
                  <a:pt x="760" y="26703"/>
                  <a:pt x="1113" y="19920"/>
                  <a:pt x="1214" y="16042"/>
                </a:cubicBezTo>
                <a:lnTo>
                  <a:pt x="1214" y="16042"/>
                </a:lnTo>
                <a:cubicBezTo>
                  <a:pt x="1303" y="12626"/>
                  <a:pt x="4203" y="11313"/>
                  <a:pt x="6907" y="9989"/>
                </a:cubicBezTo>
                <a:lnTo>
                  <a:pt x="6907" y="9989"/>
                </a:lnTo>
                <a:cubicBezTo>
                  <a:pt x="9245" y="8843"/>
                  <a:pt x="19774" y="4261"/>
                  <a:pt x="22112" y="311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" name="Shape 1060" hidden="0"/>
          <p:cNvSpPr>
            <a:spLocks noChangeArrowheads="1" noGrp="1"/>
          </p:cNvSpPr>
          <p:nvPr isPhoto="0" userDrawn="1"/>
        </p:nvSpPr>
        <p:spPr bwMode="auto">
          <a:xfrm>
            <a:off x="1309514" y="1839834"/>
            <a:ext cx="4011787" cy="1314324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40162" y="13104"/>
                </a:moveTo>
                <a:lnTo>
                  <a:pt x="40162" y="13104"/>
                </a:lnTo>
                <a:cubicBezTo>
                  <a:pt x="36799" y="16736"/>
                  <a:pt x="26204" y="28154"/>
                  <a:pt x="22676" y="31251"/>
                </a:cubicBezTo>
                <a:lnTo>
                  <a:pt x="22676" y="31251"/>
                </a:lnTo>
                <a:cubicBezTo>
                  <a:pt x="18513" y="34899"/>
                  <a:pt x="15093" y="37527"/>
                  <a:pt x="13136" y="38511"/>
                </a:cubicBezTo>
                <a:lnTo>
                  <a:pt x="13136" y="38511"/>
                </a:lnTo>
                <a:cubicBezTo>
                  <a:pt x="10861" y="39650"/>
                  <a:pt x="0" y="43200"/>
                  <a:pt x="422" y="38511"/>
                </a:cubicBezTo>
                <a:lnTo>
                  <a:pt x="422" y="38511"/>
                </a:lnTo>
                <a:cubicBezTo>
                  <a:pt x="750" y="34836"/>
                  <a:pt x="12785" y="17028"/>
                  <a:pt x="15584" y="14358"/>
                </a:cubicBezTo>
                <a:lnTo>
                  <a:pt x="15584" y="14358"/>
                </a:lnTo>
                <a:cubicBezTo>
                  <a:pt x="18382" y="11693"/>
                  <a:pt x="34508" y="0"/>
                  <a:pt x="36286" y="2133"/>
                </a:cubicBezTo>
                <a:lnTo>
                  <a:pt x="36286" y="2133"/>
                </a:lnTo>
                <a:cubicBezTo>
                  <a:pt x="38064" y="4272"/>
                  <a:pt x="43200" y="9825"/>
                  <a:pt x="40162" y="131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6" name="Shape 1061" hidden="0"/>
          <p:cNvSpPr>
            <a:spLocks noChangeArrowheads="1" noGrp="1"/>
          </p:cNvSpPr>
          <p:nvPr isPhoto="0" userDrawn="1"/>
        </p:nvSpPr>
        <p:spPr bwMode="auto">
          <a:xfrm>
            <a:off x="6567030" y="4629133"/>
            <a:ext cx="5395523" cy="2231707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43200" y="43200"/>
                </a:moveTo>
                <a:lnTo>
                  <a:pt x="43200" y="43200"/>
                </a:lnTo>
                <a:cubicBezTo>
                  <a:pt x="42680" y="32337"/>
                  <a:pt x="42264" y="24810"/>
                  <a:pt x="41982" y="22533"/>
                </a:cubicBezTo>
                <a:lnTo>
                  <a:pt x="41982" y="22533"/>
                </a:lnTo>
                <a:cubicBezTo>
                  <a:pt x="41353" y="17445"/>
                  <a:pt x="31020" y="10782"/>
                  <a:pt x="25434" y="7567"/>
                </a:cubicBezTo>
                <a:lnTo>
                  <a:pt x="25434" y="7567"/>
                </a:lnTo>
                <a:cubicBezTo>
                  <a:pt x="20461" y="4707"/>
                  <a:pt x="15752" y="0"/>
                  <a:pt x="10688" y="12771"/>
                </a:cubicBezTo>
                <a:lnTo>
                  <a:pt x="10688" y="12771"/>
                </a:lnTo>
                <a:cubicBezTo>
                  <a:pt x="5409" y="26085"/>
                  <a:pt x="2329" y="33891"/>
                  <a:pt x="451" y="39632"/>
                </a:cubicBezTo>
                <a:lnTo>
                  <a:pt x="451" y="39632"/>
                </a:lnTo>
                <a:cubicBezTo>
                  <a:pt x="180" y="40459"/>
                  <a:pt x="44" y="41820"/>
                  <a:pt x="0" y="43200"/>
                </a:cubicBezTo>
                <a:lnTo>
                  <a:pt x="43200" y="432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7" name="Shape 1062" hidden="0"/>
          <p:cNvSpPr>
            <a:spLocks noChangeArrowheads="1" noGrp="1"/>
          </p:cNvSpPr>
          <p:nvPr isPhoto="0" userDrawn="1"/>
        </p:nvSpPr>
        <p:spPr bwMode="auto">
          <a:xfrm>
            <a:off x="389187" y="6100774"/>
            <a:ext cx="4968521" cy="759999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43200" y="43200"/>
                </a:moveTo>
                <a:lnTo>
                  <a:pt x="43200" y="43200"/>
                </a:lnTo>
                <a:cubicBezTo>
                  <a:pt x="37750" y="34083"/>
                  <a:pt x="28707" y="20178"/>
                  <a:pt x="28707" y="20178"/>
                </a:cubicBezTo>
                <a:lnTo>
                  <a:pt x="28707" y="20178"/>
                </a:lnTo>
                <a:cubicBezTo>
                  <a:pt x="23196" y="11772"/>
                  <a:pt x="17935" y="0"/>
                  <a:pt x="14588" y="1341"/>
                </a:cubicBezTo>
                <a:lnTo>
                  <a:pt x="14588" y="1341"/>
                </a:lnTo>
                <a:cubicBezTo>
                  <a:pt x="11240" y="2673"/>
                  <a:pt x="6350" y="22671"/>
                  <a:pt x="1602" y="37718"/>
                </a:cubicBezTo>
                <a:lnTo>
                  <a:pt x="1602" y="37718"/>
                </a:lnTo>
                <a:cubicBezTo>
                  <a:pt x="1072" y="39393"/>
                  <a:pt x="536" y="41175"/>
                  <a:pt x="0" y="43200"/>
                </a:cubicBezTo>
                <a:lnTo>
                  <a:pt x="43200" y="432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8" name="Shape 1063" hidden="0"/>
          <p:cNvSpPr>
            <a:spLocks noChangeArrowheads="1" noGrp="1"/>
          </p:cNvSpPr>
          <p:nvPr isPhoto="0" userDrawn="1"/>
        </p:nvSpPr>
        <p:spPr bwMode="auto">
          <a:xfrm>
            <a:off x="0" y="3254701"/>
            <a:ext cx="2099733" cy="3343682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0" y="43200"/>
                </a:moveTo>
                <a:lnTo>
                  <a:pt x="0" y="43200"/>
                </a:lnTo>
                <a:cubicBezTo>
                  <a:pt x="10450" y="39319"/>
                  <a:pt x="26476" y="34991"/>
                  <a:pt x="31760" y="32779"/>
                </a:cubicBezTo>
                <a:lnTo>
                  <a:pt x="31760" y="32779"/>
                </a:lnTo>
                <a:cubicBezTo>
                  <a:pt x="38554" y="29929"/>
                  <a:pt x="35982" y="23868"/>
                  <a:pt x="39587" y="11934"/>
                </a:cubicBezTo>
                <a:lnTo>
                  <a:pt x="39587" y="11934"/>
                </a:lnTo>
                <a:cubicBezTo>
                  <a:pt x="43199" y="0"/>
                  <a:pt x="33409" y="2565"/>
                  <a:pt x="25082" y="2041"/>
                </a:cubicBezTo>
                <a:lnTo>
                  <a:pt x="25082" y="2041"/>
                </a:lnTo>
                <a:cubicBezTo>
                  <a:pt x="14497" y="1374"/>
                  <a:pt x="7053" y="4621"/>
                  <a:pt x="0" y="7243"/>
                </a:cubicBezTo>
                <a:lnTo>
                  <a:pt x="0" y="432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9" name="Подзаголовок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4655839" y="2708919"/>
            <a:ext cx="6720745" cy="72007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10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/>
            </a:fld>
            <a:endParaRPr lang="ru-RU"/>
          </a:p>
        </p:txBody>
      </p:sp>
      <p:sp>
        <p:nvSpPr>
          <p:cNvPr id="11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/>
            </a:fld>
            <a:endParaRPr lang="ru-RU"/>
          </a:p>
        </p:txBody>
      </p:sp>
      <p:sp>
        <p:nvSpPr>
          <p:cNvPr id="13" name="Заголовок 6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95833" y="1808820"/>
            <a:ext cx="6720745" cy="720079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obj" userDrawn="1">
  <p:cSld name="Title and Conten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/>
            </a:fld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secHead" userDrawn="1">
  <p:cSld name="Section Header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963083" y="4406901"/>
            <a:ext cx="10363199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963083" y="2906713"/>
            <a:ext cx="10363199" cy="150018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/>
            </a:fld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woObj" userDrawn="1">
  <p:cSld name="Two Conten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609599" y="1600201"/>
            <a:ext cx="5384799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Объект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6197599" y="1600201"/>
            <a:ext cx="5384799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woTxTwoObj" userDrawn="1">
  <p:cSld name="Comparis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609599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609599" y="2174874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Текст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Объект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6193370" y="2174874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9" name="Дата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/>
            </a:fld>
            <a:endParaRPr lang="ru-RU"/>
          </a:p>
        </p:txBody>
      </p:sp>
      <p:sp>
        <p:nvSpPr>
          <p:cNvPr id="10" name="Нижний колонтитул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itleOnly" userDrawn="1">
  <p:cSld name="Title Only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Дата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blank" userDrawn="1">
  <p:cSld name="Blank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objTx" userDrawn="1">
  <p:cSld name="Content with Cap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609603" y="273049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766732" y="273051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609603" y="1435102"/>
            <a:ext cx="4011084" cy="4691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picTx" userDrawn="1">
  <p:cSld name="Picture with Cap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Рисунок 2" hidden="0"/>
          <p:cNvSpPr>
            <a:spLocks noGrp="1"/>
          </p:cNvSpPr>
          <p:nvPr isPhoto="0" userDrawn="0">
            <p:ph type="pic" idx="1" hasCustomPrompt="0"/>
          </p:nvPr>
        </p:nvSpPr>
        <p:spPr bwMode="auto">
          <a:xfrm>
            <a:off x="2389717" y="612774"/>
            <a:ext cx="7315200" cy="41147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6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vertTx" userDrawn="1">
  <p:cSld name="Title and Vertical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/>
            </a:fld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vertTitleAndTx" userDrawn="1">
  <p:cSld name="Vertical Title and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8839199" y="274639"/>
            <a:ext cx="2743200" cy="5851525"/>
          </a:xfrm>
        </p:spPr>
        <p:txBody>
          <a:bodyPr vert="eaVert"/>
          <a:lstStyle>
            <a:lvl1pPr algn="ctr"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609599" y="274639"/>
            <a:ext cx="8026399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/>
            </a:fld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1059" hidden="0"/>
          <p:cNvSpPr>
            <a:spLocks noChangeArrowheads="1" noGrp="1"/>
          </p:cNvSpPr>
          <p:nvPr isPhoto="0" userDrawn="1"/>
        </p:nvSpPr>
        <p:spPr bwMode="auto">
          <a:xfrm>
            <a:off x="4976706" y="2"/>
            <a:ext cx="3058159" cy="89379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0" y="0"/>
                </a:moveTo>
                <a:lnTo>
                  <a:pt x="0" y="0"/>
                </a:lnTo>
                <a:cubicBezTo>
                  <a:pt x="1690" y="6213"/>
                  <a:pt x="3698" y="13338"/>
                  <a:pt x="6091" y="21902"/>
                </a:cubicBezTo>
                <a:lnTo>
                  <a:pt x="6091" y="21902"/>
                </a:lnTo>
                <a:cubicBezTo>
                  <a:pt x="12043" y="43199"/>
                  <a:pt x="17573" y="35347"/>
                  <a:pt x="23417" y="30579"/>
                </a:cubicBezTo>
                <a:lnTo>
                  <a:pt x="23417" y="30579"/>
                </a:lnTo>
                <a:cubicBezTo>
                  <a:pt x="29984" y="25223"/>
                  <a:pt x="42123" y="14119"/>
                  <a:pt x="42860" y="5640"/>
                </a:cubicBezTo>
                <a:lnTo>
                  <a:pt x="42860" y="5640"/>
                </a:lnTo>
                <a:cubicBezTo>
                  <a:pt x="42960" y="4507"/>
                  <a:pt x="43072" y="2479"/>
                  <a:pt x="432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" name="Shape 1060" hidden="0"/>
          <p:cNvSpPr>
            <a:spLocks noChangeArrowheads="1" noGrp="1"/>
          </p:cNvSpPr>
          <p:nvPr isPhoto="0" userDrawn="1"/>
        </p:nvSpPr>
        <p:spPr bwMode="auto">
          <a:xfrm>
            <a:off x="-24679" y="1"/>
            <a:ext cx="1399539" cy="1797558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31743" y="2484"/>
                </a:moveTo>
                <a:lnTo>
                  <a:pt x="31743" y="2484"/>
                </a:lnTo>
                <a:cubicBezTo>
                  <a:pt x="30428" y="1799"/>
                  <a:pt x="28450" y="1080"/>
                  <a:pt x="26054" y="0"/>
                </a:cubicBezTo>
                <a:lnTo>
                  <a:pt x="0" y="0"/>
                </a:lnTo>
                <a:lnTo>
                  <a:pt x="0" y="34200"/>
                </a:lnTo>
                <a:lnTo>
                  <a:pt x="0" y="34200"/>
                </a:lnTo>
                <a:cubicBezTo>
                  <a:pt x="7029" y="37461"/>
                  <a:pt x="14504" y="41491"/>
                  <a:pt x="25070" y="40664"/>
                </a:cubicBezTo>
                <a:lnTo>
                  <a:pt x="25070" y="40664"/>
                </a:lnTo>
                <a:cubicBezTo>
                  <a:pt x="33399" y="40015"/>
                  <a:pt x="43200" y="43200"/>
                  <a:pt x="39593" y="28375"/>
                </a:cubicBezTo>
                <a:lnTo>
                  <a:pt x="39593" y="28375"/>
                </a:lnTo>
                <a:cubicBezTo>
                  <a:pt x="35986" y="13550"/>
                  <a:pt x="38530" y="6023"/>
                  <a:pt x="31743" y="248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6" name="Shape 1061" hidden="0"/>
          <p:cNvSpPr>
            <a:spLocks noChangeArrowheads="1" noGrp="1"/>
          </p:cNvSpPr>
          <p:nvPr isPhoto="0" userDrawn="1"/>
        </p:nvSpPr>
        <p:spPr bwMode="auto">
          <a:xfrm>
            <a:off x="1637456" y="1"/>
            <a:ext cx="3839633" cy="260965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32864" y="0"/>
                </a:moveTo>
                <a:lnTo>
                  <a:pt x="10583" y="0"/>
                </a:lnTo>
                <a:lnTo>
                  <a:pt x="10583" y="0"/>
                </a:lnTo>
                <a:cubicBezTo>
                  <a:pt x="9017" y="532"/>
                  <a:pt x="7515" y="1058"/>
                  <a:pt x="6214" y="1509"/>
                </a:cubicBezTo>
                <a:lnTo>
                  <a:pt x="6214" y="1509"/>
                </a:lnTo>
                <a:cubicBezTo>
                  <a:pt x="1428" y="3166"/>
                  <a:pt x="0" y="6109"/>
                  <a:pt x="212" y="8072"/>
                </a:cubicBezTo>
                <a:lnTo>
                  <a:pt x="212" y="8072"/>
                </a:lnTo>
                <a:cubicBezTo>
                  <a:pt x="758" y="13092"/>
                  <a:pt x="1111" y="20742"/>
                  <a:pt x="1212" y="25114"/>
                </a:cubicBezTo>
                <a:lnTo>
                  <a:pt x="1212" y="25114"/>
                </a:lnTo>
                <a:cubicBezTo>
                  <a:pt x="1301" y="28962"/>
                  <a:pt x="4204" y="30446"/>
                  <a:pt x="6906" y="31937"/>
                </a:cubicBezTo>
                <a:lnTo>
                  <a:pt x="6906" y="31937"/>
                </a:lnTo>
                <a:cubicBezTo>
                  <a:pt x="9246" y="33229"/>
                  <a:pt x="19775" y="38395"/>
                  <a:pt x="22112" y="39685"/>
                </a:cubicBezTo>
                <a:lnTo>
                  <a:pt x="22112" y="39685"/>
                </a:lnTo>
                <a:cubicBezTo>
                  <a:pt x="22112" y="39685"/>
                  <a:pt x="27355" y="43200"/>
                  <a:pt x="30298" y="38395"/>
                </a:cubicBezTo>
                <a:lnTo>
                  <a:pt x="30298" y="38395"/>
                </a:lnTo>
                <a:cubicBezTo>
                  <a:pt x="33277" y="33533"/>
                  <a:pt x="36665" y="27667"/>
                  <a:pt x="39367" y="23576"/>
                </a:cubicBezTo>
                <a:lnTo>
                  <a:pt x="39367" y="23576"/>
                </a:lnTo>
                <a:cubicBezTo>
                  <a:pt x="41761" y="19953"/>
                  <a:pt x="43200" y="17587"/>
                  <a:pt x="40977" y="12816"/>
                </a:cubicBezTo>
                <a:lnTo>
                  <a:pt x="40977" y="12816"/>
                </a:lnTo>
                <a:cubicBezTo>
                  <a:pt x="39697" y="10062"/>
                  <a:pt x="35347" y="3936"/>
                  <a:pt x="3286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7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609599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8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609599" y="1600201"/>
            <a:ext cx="10972800" cy="4525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9" name="Дата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609599" y="6356351"/>
            <a:ext cx="28447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9D51E0-3758-456B-809F-07B187805C7D}" type="datetimeFigureOut">
              <a:rPr lang="ru-RU"/>
              <a:t/>
            </a:fld>
            <a:endParaRPr lang="ru-RU"/>
          </a:p>
        </p:txBody>
      </p:sp>
      <p:sp>
        <p:nvSpPr>
          <p:cNvPr id="10" name="Нижний колонтитул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4165599" y="6356351"/>
            <a:ext cx="3860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8737599" y="6356351"/>
            <a:ext cx="28447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D3B38E7-149F-4D77-9EEF-9309C2CB69A9}" type="slidenum">
              <a:rPr lang="ru-RU"/>
              <a:t/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>
        <a:spcBef>
          <a:spcPts val="0"/>
        </a:spcBef>
        <a:buNone/>
        <a:defRPr sz="44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599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image" Target="../media/image7.jpg"/><Relationship Id="rId6" Type="http://schemas.openxmlformats.org/officeDocument/2006/relationships/image" Target="../media/image8.jpg"/><Relationship Id="rId7" Type="http://schemas.openxmlformats.org/officeDocument/2006/relationships/image" Target="../media/image9.jpg"/><Relationship Id="rId8" Type="http://schemas.openxmlformats.org/officeDocument/2006/relationships/image" Target="../media/image1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Initiation Fusion 360</a:t>
            </a:r>
            <a:endParaRPr lang="fr-FR"/>
          </a:p>
        </p:txBody>
      </p:sp>
      <p:sp>
        <p:nvSpPr>
          <p:cNvPr id="5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9482601" y="-372258"/>
            <a:ext cx="2608229" cy="18413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 algn="ctr">
              <a:defRPr/>
            </a:pPr>
            <a:r>
              <a:rPr/>
              <a:t>Sommaire :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premier pas sur l'interface</a:t>
            </a:r>
            <a:endParaRPr/>
          </a:p>
          <a:p>
            <a:pPr>
              <a:defRPr/>
            </a:pPr>
            <a:r>
              <a:rPr/>
              <a:t>1</a:t>
            </a:r>
            <a:r>
              <a:rPr baseline="30000"/>
              <a:t>er</a:t>
            </a:r>
            <a:r>
              <a:rPr/>
              <a:t> petite pièce</a:t>
            </a:r>
            <a:endParaRPr/>
          </a:p>
          <a:p>
            <a:pPr lvl="0">
              <a:defRPr/>
            </a:pPr>
            <a:r>
              <a:rPr/>
              <a:t>1</a:t>
            </a:r>
            <a:r>
              <a:rPr baseline="30000"/>
              <a:t>er</a:t>
            </a:r>
            <a:r>
              <a:rPr/>
              <a:t> cas d'études : étoile 5 branche</a:t>
            </a:r>
            <a:endParaRPr/>
          </a:p>
          <a:p>
            <a:pPr lvl="0">
              <a:defRPr/>
            </a:pPr>
            <a:r>
              <a:rPr/>
              <a:t>2</a:t>
            </a:r>
            <a:r>
              <a:rPr baseline="30000"/>
              <a:t>nd</a:t>
            </a:r>
            <a:r>
              <a:rPr/>
              <a:t> cas d'études : support de bobine d'imprimante 3D</a:t>
            </a:r>
            <a:endParaRPr/>
          </a:p>
          <a:p>
            <a:pPr lvl="0">
              <a:defRPr/>
            </a:pPr>
            <a:endParaRPr/>
          </a:p>
        </p:txBody>
      </p:sp>
      <p:sp>
        <p:nvSpPr>
          <p:cNvPr id="6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B26743E-42DD-5684-F8F0-E496B94A1312}" type="slidenum">
              <a:rPr lang="fr-FR"/>
              <a:t/>
            </a:fld>
            <a:endParaRPr lang="fr-FR"/>
          </a:p>
        </p:txBody>
      </p:sp>
      <p:pic>
        <p:nvPicPr>
          <p:cNvPr id="7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9482601" y="-372258"/>
            <a:ext cx="2608229" cy="18413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noFill/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fr-FR" sz="4400" b="0" i="0" u="none" strike="noStrike" cap="none" spc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lt"/>
                <a:cs typeface="+mj-lt"/>
              </a:rPr>
              <a:t>interface :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5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2068335" y="1881426"/>
            <a:ext cx="7555266" cy="3968590"/>
          </a:xfrm>
          <a:prstGeom prst="rect">
            <a:avLst/>
          </a:prstGeom>
        </p:spPr>
      </p:pic>
      <p:sp>
        <p:nvSpPr>
          <p:cNvPr id="6" name="" hidden="0"/>
          <p:cNvSpPr/>
          <p:nvPr isPhoto="0" userDrawn="0"/>
        </p:nvSpPr>
        <p:spPr bwMode="auto">
          <a:xfrm flipH="1" flipV="0">
            <a:off x="494109" y="4308712"/>
            <a:ext cx="952499" cy="378540"/>
          </a:xfrm>
          <a:prstGeom prst="borderCallout1">
            <a:avLst>
              <a:gd name="adj1" fmla="val 18750"/>
              <a:gd name="adj2" fmla="val -8333"/>
              <a:gd name="adj3" fmla="val -496958"/>
              <a:gd name="adj4" fmla="val -9937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 lang="fr-FR" sz="1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atelier</a:t>
            </a:r>
            <a:r>
              <a:rPr>
                <a:solidFill>
                  <a:schemeClr val="tx1"/>
                </a:solidFill>
              </a:rPr>
              <a:t>s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7" name="" hidden="0"/>
          <p:cNvSpPr/>
          <p:nvPr isPhoto="0" userDrawn="0"/>
        </p:nvSpPr>
        <p:spPr bwMode="auto">
          <a:xfrm flipH="1" flipV="0">
            <a:off x="5952" y="3222783"/>
            <a:ext cx="1440656" cy="716834"/>
          </a:xfrm>
          <a:prstGeom prst="borderCallout1">
            <a:avLst>
              <a:gd name="adj1" fmla="val 18750"/>
              <a:gd name="adj2" fmla="val -8333"/>
              <a:gd name="adj3" fmla="val -174055"/>
              <a:gd name="adj4" fmla="val -4834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 lang="fr-FR" sz="1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exploration/ cloud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8" name="" hidden="0"/>
          <p:cNvSpPr/>
          <p:nvPr isPhoto="0" userDrawn="0"/>
        </p:nvSpPr>
        <p:spPr bwMode="auto">
          <a:xfrm flipH="1" flipV="0">
            <a:off x="-31212" y="1039098"/>
            <a:ext cx="1514986" cy="378540"/>
          </a:xfrm>
          <a:prstGeom prst="borderCallout1">
            <a:avLst>
              <a:gd name="adj1" fmla="val 18750"/>
              <a:gd name="adj2" fmla="val -8333"/>
              <a:gd name="adj3" fmla="val 247262"/>
              <a:gd name="adj4" fmla="val -7338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 lang="fr-FR" sz="1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enregistrer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9" name="" hidden="0"/>
          <p:cNvSpPr/>
          <p:nvPr isPhoto="0" userDrawn="0"/>
        </p:nvSpPr>
        <p:spPr bwMode="auto">
          <a:xfrm flipH="0" flipV="0">
            <a:off x="1836622" y="920035"/>
            <a:ext cx="1514985" cy="378540"/>
          </a:xfrm>
          <a:prstGeom prst="borderCallout1">
            <a:avLst>
              <a:gd name="adj1" fmla="val 105724"/>
              <a:gd name="adj2" fmla="val 50000"/>
              <a:gd name="adj3" fmla="val 269280"/>
              <a:gd name="adj4" fmla="val 7052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 lang="fr-FR" sz="1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avant arrière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0" name="" hidden="0"/>
          <p:cNvSpPr/>
          <p:nvPr isPhoto="0" userDrawn="0"/>
        </p:nvSpPr>
        <p:spPr bwMode="auto">
          <a:xfrm flipH="0" flipV="0">
            <a:off x="3571124" y="1228368"/>
            <a:ext cx="1572374" cy="378540"/>
          </a:xfrm>
          <a:prstGeom prst="borderCallout1">
            <a:avLst>
              <a:gd name="adj1" fmla="val 105724"/>
              <a:gd name="adj2" fmla="val 50000"/>
              <a:gd name="adj3" fmla="val 190972"/>
              <a:gd name="adj4" fmla="val 3987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 lang="fr-FR" sz="1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fichier ouvert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1" name="" hidden="0"/>
          <p:cNvSpPr/>
          <p:nvPr isPhoto="0" userDrawn="0"/>
        </p:nvSpPr>
        <p:spPr bwMode="auto">
          <a:xfrm flipH="0" flipV="0">
            <a:off x="5428499" y="1298574"/>
            <a:ext cx="1881937" cy="378540"/>
          </a:xfrm>
          <a:prstGeom prst="borderCallout1">
            <a:avLst>
              <a:gd name="adj1" fmla="val 105724"/>
              <a:gd name="adj2" fmla="val 50000"/>
              <a:gd name="adj3" fmla="val 263639"/>
              <a:gd name="adj4" fmla="val -3159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 lang="fr-FR" sz="1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bandeau d'outils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2" name="" hidden="0"/>
          <p:cNvSpPr/>
          <p:nvPr isPhoto="0" userDrawn="0"/>
        </p:nvSpPr>
        <p:spPr bwMode="auto">
          <a:xfrm flipH="0" flipV="0">
            <a:off x="3964031" y="3144043"/>
            <a:ext cx="1881936" cy="378540"/>
          </a:xfrm>
          <a:prstGeom prst="borderCallout1">
            <a:avLst>
              <a:gd name="adj1" fmla="val 5724"/>
              <a:gd name="adj2" fmla="val 49387"/>
              <a:gd name="adj3" fmla="val -271062"/>
              <a:gd name="adj4" fmla="val 699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 lang="fr-FR" sz="1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bandeau d'outils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3" name="" hidden="0"/>
          <p:cNvSpPr/>
          <p:nvPr isPhoto="0" userDrawn="0"/>
        </p:nvSpPr>
        <p:spPr bwMode="auto">
          <a:xfrm flipH="0" flipV="0">
            <a:off x="7357968" y="1298574"/>
            <a:ext cx="1302894" cy="378540"/>
          </a:xfrm>
          <a:prstGeom prst="borderCallout1">
            <a:avLst>
              <a:gd name="adj1" fmla="val 100083"/>
              <a:gd name="adj2" fmla="val 55046"/>
              <a:gd name="adj3" fmla="val 183904"/>
              <a:gd name="adj4" fmla="val 10241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 lang="fr-FR" sz="1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extension</a:t>
            </a:r>
            <a:endParaRPr lang="fr-FR" sz="1800" b="0" i="0" u="none" strike="noStrike" cap="none" spc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" hidden="0"/>
          <p:cNvSpPr/>
          <p:nvPr isPhoto="0" userDrawn="0"/>
        </p:nvSpPr>
        <p:spPr bwMode="auto">
          <a:xfrm flipH="0" flipV="0">
            <a:off x="8925263" y="1298574"/>
            <a:ext cx="2000343" cy="378540"/>
          </a:xfrm>
          <a:prstGeom prst="borderCallout1">
            <a:avLst>
              <a:gd name="adj1" fmla="val 100083"/>
              <a:gd name="adj2" fmla="val 55046"/>
              <a:gd name="adj3" fmla="val 179710"/>
              <a:gd name="adj4" fmla="val -339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 lang="fr-FR" sz="1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statue connexion</a:t>
            </a:r>
            <a:endParaRPr lang="fr-FR" sz="1800" b="0" i="0" u="none" strike="noStrike" cap="none" spc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" hidden="0"/>
          <p:cNvSpPr/>
          <p:nvPr isPhoto="0" userDrawn="0"/>
        </p:nvSpPr>
        <p:spPr bwMode="auto">
          <a:xfrm flipH="0" flipV="0">
            <a:off x="9834468" y="2286792"/>
            <a:ext cx="2357530" cy="414576"/>
          </a:xfrm>
          <a:prstGeom prst="borderCallout1">
            <a:avLst>
              <a:gd name="adj1" fmla="val -10001"/>
              <a:gd name="adj2" fmla="val 47621"/>
              <a:gd name="adj3" fmla="val -78058"/>
              <a:gd name="adj4" fmla="val -2777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 lang="fr-FR" sz="1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compte et paramètre</a:t>
            </a:r>
            <a:endParaRPr lang="fr-FR" sz="1800" b="0" i="0" u="none" strike="noStrike" cap="none" spc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" hidden="0"/>
          <p:cNvSpPr/>
          <p:nvPr isPhoto="0" userDrawn="0"/>
        </p:nvSpPr>
        <p:spPr bwMode="auto">
          <a:xfrm flipH="0" flipV="0">
            <a:off x="9834468" y="2959337"/>
            <a:ext cx="2357529" cy="414576"/>
          </a:xfrm>
          <a:prstGeom prst="borderCallout1">
            <a:avLst>
              <a:gd name="adj1" fmla="val -10001"/>
              <a:gd name="adj2" fmla="val 47621"/>
              <a:gd name="adj3" fmla="val -39249"/>
              <a:gd name="adj4" fmla="val -2171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 lang="fr-FR" sz="1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cube de vue</a:t>
            </a:r>
            <a:endParaRPr lang="fr-FR" sz="1800" b="0" i="0" u="none" strike="noStrike" cap="none" spc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" hidden="0"/>
          <p:cNvSpPr/>
          <p:nvPr isPhoto="0" userDrawn="0"/>
        </p:nvSpPr>
        <p:spPr bwMode="auto">
          <a:xfrm flipH="0" flipV="0">
            <a:off x="5309766" y="4308712"/>
            <a:ext cx="3048420" cy="414576"/>
          </a:xfrm>
          <a:prstGeom prst="borderCallout1">
            <a:avLst>
              <a:gd name="adj1" fmla="val 104346"/>
              <a:gd name="adj2" fmla="val 47490"/>
              <a:gd name="adj3" fmla="val 249856"/>
              <a:gd name="adj4" fmla="val 2072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 lang="fr-FR" sz="1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paramètre divers sur la vue</a:t>
            </a:r>
            <a:endParaRPr lang="fr-FR" sz="180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" name="" hidden="0"/>
          <p:cNvSpPr/>
          <p:nvPr isPhoto="0" userDrawn="0"/>
        </p:nvSpPr>
        <p:spPr bwMode="auto">
          <a:xfrm flipH="0" flipV="0">
            <a:off x="6262265" y="3108007"/>
            <a:ext cx="881483" cy="414576"/>
          </a:xfrm>
          <a:prstGeom prst="borderCallout1">
            <a:avLst>
              <a:gd name="adj1" fmla="val 102948"/>
              <a:gd name="adj2" fmla="val 5481"/>
              <a:gd name="adj3" fmla="val 220696"/>
              <a:gd name="adj4" fmla="val -4317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 lang="fr-FR" sz="1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origine</a:t>
            </a:r>
            <a:endParaRPr lang="fr-FR" sz="180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9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9482601" y="-372258"/>
            <a:ext cx="2608229" cy="1841364"/>
          </a:xfrm>
          <a:prstGeom prst="rect">
            <a:avLst/>
          </a:prstGeom>
        </p:spPr>
      </p:pic>
      <p:sp>
        <p:nvSpPr>
          <p:cNvPr id="20" name="" hidden="0"/>
          <p:cNvSpPr/>
          <p:nvPr isPhoto="0" userDrawn="0"/>
        </p:nvSpPr>
        <p:spPr bwMode="auto">
          <a:xfrm flipH="0" flipV="0">
            <a:off x="129162" y="5368336"/>
            <a:ext cx="1476374" cy="612648"/>
          </a:xfrm>
          <a:prstGeom prst="borderCallout1">
            <a:avLst>
              <a:gd name="adj1" fmla="val 12533"/>
              <a:gd name="adj2" fmla="val 107526"/>
              <a:gd name="adj3" fmla="val -365782"/>
              <a:gd name="adj4" fmla="val 17575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 lang="fr-FR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object browe</a:t>
            </a:r>
            <a:r>
              <a:rPr lang="fr-FR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r</a:t>
            </a:r>
            <a:endParaRPr/>
          </a:p>
        </p:txBody>
      </p:sp>
      <p:sp>
        <p:nvSpPr>
          <p:cNvPr id="21" name="" hidden="0"/>
          <p:cNvSpPr/>
          <p:nvPr isPhoto="0" userDrawn="0"/>
        </p:nvSpPr>
        <p:spPr bwMode="auto">
          <a:xfrm flipH="0" flipV="0">
            <a:off x="3825053" y="5907165"/>
            <a:ext cx="1484711" cy="876299"/>
          </a:xfrm>
          <a:prstGeom prst="borderCallout1">
            <a:avLst>
              <a:gd name="adj1" fmla="val -15407"/>
              <a:gd name="adj2" fmla="val -88131"/>
              <a:gd name="adj3" fmla="val 54710"/>
              <a:gd name="adj4" fmla="val -217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 lang="fr-FR" sz="18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time line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609598" y="274637"/>
            <a:ext cx="10972800" cy="1143000"/>
          </a:xfrm>
        </p:spPr>
        <p:txBody>
          <a:bodyPr/>
          <a:lstStyle/>
          <a:p>
            <a:pPr algn="ctr">
              <a:defRPr/>
            </a:pPr>
            <a:r>
              <a:rPr/>
              <a:t>1</a:t>
            </a:r>
            <a:r>
              <a:rPr baseline="30000"/>
              <a:t>er</a:t>
            </a:r>
            <a:r>
              <a:rPr/>
              <a:t> test a l'arrache</a:t>
            </a:r>
            <a:endParaRPr/>
          </a:p>
        </p:txBody>
      </p:sp>
      <p:pic>
        <p:nvPicPr>
          <p:cNvPr id="5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3293137" y="1671638"/>
            <a:ext cx="5827974" cy="4652232"/>
          </a:xfrm>
          <a:prstGeom prst="rect">
            <a:avLst/>
          </a:prstGeom>
        </p:spPr>
      </p:pic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9482601" y="-372258"/>
            <a:ext cx="2608229" cy="18413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 algn="ctr">
              <a:defRPr/>
            </a:pPr>
            <a:r>
              <a:rPr/>
              <a:t>Cas d'étude 1 :</a:t>
            </a:r>
            <a:br>
              <a:rPr/>
            </a:br>
            <a:r>
              <a:rPr/>
              <a:t>l'étoile</a:t>
            </a:r>
            <a:endParaRPr/>
          </a:p>
        </p:txBody>
      </p:sp>
      <p:pic>
        <p:nvPicPr>
          <p:cNvPr id="5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554622" y="1824278"/>
            <a:ext cx="2203517" cy="1659611"/>
          </a:xfrm>
          <a:prstGeom prst="rect">
            <a:avLst/>
          </a:prstGeom>
        </p:spPr>
      </p:pic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3476337" y="4633346"/>
            <a:ext cx="2753137" cy="1552941"/>
          </a:xfrm>
          <a:prstGeom prst="rect">
            <a:avLst/>
          </a:prstGeom>
        </p:spPr>
      </p:pic>
      <p:pic>
        <p:nvPicPr>
          <p:cNvPr id="7" name="" hidden="0"/>
          <p:cNvPicPr>
            <a:picLocks noChangeAspect="1"/>
          </p:cNvPicPr>
          <p:nvPr isPhoto="0" userDrawn="0"/>
        </p:nvPicPr>
        <p:blipFill>
          <a:blip r:embed="rId4"/>
          <a:stretch/>
        </p:blipFill>
        <p:spPr bwMode="auto">
          <a:xfrm flipH="0" flipV="0">
            <a:off x="318575" y="4423473"/>
            <a:ext cx="2255865" cy="1691899"/>
          </a:xfrm>
          <a:prstGeom prst="rect">
            <a:avLst/>
          </a:prstGeom>
        </p:spPr>
      </p:pic>
      <p:pic>
        <p:nvPicPr>
          <p:cNvPr id="8" name="" hidden="0"/>
          <p:cNvPicPr>
            <a:picLocks noChangeAspect="1"/>
          </p:cNvPicPr>
          <p:nvPr isPhoto="0" userDrawn="0"/>
        </p:nvPicPr>
        <p:blipFill>
          <a:blip r:embed="rId5"/>
          <a:stretch/>
        </p:blipFill>
        <p:spPr bwMode="auto">
          <a:xfrm flipH="0" flipV="0">
            <a:off x="7859500" y="4526148"/>
            <a:ext cx="2825287" cy="1589224"/>
          </a:xfrm>
          <a:prstGeom prst="rect">
            <a:avLst/>
          </a:prstGeom>
        </p:spPr>
      </p:pic>
      <p:pic>
        <p:nvPicPr>
          <p:cNvPr id="9" name="" hidden="0"/>
          <p:cNvPicPr>
            <a:picLocks noChangeAspect="1"/>
          </p:cNvPicPr>
          <p:nvPr isPhoto="0" userDrawn="0"/>
        </p:nvPicPr>
        <p:blipFill>
          <a:blip r:embed="rId6"/>
          <a:srcRect l="0" t="0" r="0" b="44444"/>
          <a:stretch/>
        </p:blipFill>
        <p:spPr bwMode="auto">
          <a:xfrm flipH="0" flipV="0">
            <a:off x="8823983" y="1705955"/>
            <a:ext cx="2623812" cy="2591418"/>
          </a:xfrm>
          <a:prstGeom prst="rect">
            <a:avLst/>
          </a:prstGeom>
        </p:spPr>
      </p:pic>
      <p:pic>
        <p:nvPicPr>
          <p:cNvPr id="10" name="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3375686" y="2323614"/>
            <a:ext cx="2954440" cy="1661872"/>
          </a:xfrm>
          <a:prstGeom prst="rect">
            <a:avLst/>
          </a:prstGeom>
        </p:spPr>
      </p:pic>
      <p:pic>
        <p:nvPicPr>
          <p:cNvPr id="11" name="" hidden="0"/>
          <p:cNvPicPr>
            <a:picLocks noChangeAspect="1"/>
          </p:cNvPicPr>
          <p:nvPr isPhoto="0" userDrawn="0"/>
        </p:nvPicPr>
        <p:blipFill>
          <a:blip r:embed="rId8"/>
          <a:stretch/>
        </p:blipFill>
        <p:spPr bwMode="auto">
          <a:xfrm flipH="0" flipV="0">
            <a:off x="9482601" y="-372258"/>
            <a:ext cx="2608229" cy="18413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2354040" y="255076"/>
            <a:ext cx="6709003" cy="5798949"/>
          </a:xfrm>
          <a:prstGeom prst="rect">
            <a:avLst/>
          </a:prstGeom>
        </p:spPr>
      </p:pic>
      <p:pic>
        <p:nvPicPr>
          <p:cNvPr id="5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9482601" y="-372258"/>
            <a:ext cx="2608229" cy="18413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 algn="ctr">
              <a:defRPr/>
            </a:pPr>
            <a:r>
              <a:rPr/>
              <a:t>Cas d'étude 2 :</a:t>
            </a:r>
            <a:br>
              <a:rPr/>
            </a:br>
            <a:r>
              <a:rPr/>
              <a:t>Attache bobine</a:t>
            </a:r>
            <a:endParaRPr/>
          </a:p>
        </p:txBody>
      </p:sp>
      <p:pic>
        <p:nvPicPr>
          <p:cNvPr id="5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9482601" y="-372258"/>
            <a:ext cx="2608229" cy="1841364"/>
          </a:xfrm>
          <a:prstGeom prst="rect">
            <a:avLst/>
          </a:prstGeom>
        </p:spPr>
      </p:pic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2267596" y="2059796"/>
            <a:ext cx="6344331" cy="35421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1663421" y="548898"/>
            <a:ext cx="8865154" cy="5627634"/>
          </a:xfrm>
          <a:prstGeom prst="rect">
            <a:avLst/>
          </a:prstGeom>
        </p:spPr>
      </p:pic>
      <p:pic>
        <p:nvPicPr>
          <p:cNvPr id="7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9482600" y="-372258"/>
            <a:ext cx="2608228" cy="18413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5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146949" y="1570495"/>
            <a:ext cx="5144689" cy="4458802"/>
          </a:xfrm>
          <a:prstGeom prst="rect">
            <a:avLst/>
          </a:prstGeom>
        </p:spPr>
      </p:pic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5687856" y="1097796"/>
            <a:ext cx="6330431" cy="5537415"/>
          </a:xfrm>
          <a:prstGeom prst="rect">
            <a:avLst/>
          </a:prstGeom>
        </p:spPr>
      </p:pic>
      <p:pic>
        <p:nvPicPr>
          <p:cNvPr id="7" name="" hidden="0"/>
          <p:cNvPicPr>
            <a:picLocks noChangeAspect="1"/>
          </p:cNvPicPr>
          <p:nvPr isPhoto="0" userDrawn="0"/>
        </p:nvPicPr>
        <p:blipFill>
          <a:blip r:embed="rId4"/>
          <a:stretch/>
        </p:blipFill>
        <p:spPr bwMode="auto">
          <a:xfrm flipH="0" flipV="0">
            <a:off x="9482600" y="-372258"/>
            <a:ext cx="2608228" cy="18413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Exercice</a:t>
            </a:r>
            <a:endParaRPr/>
          </a:p>
        </p:txBody>
      </p:sp>
      <p:pic>
        <p:nvPicPr>
          <p:cNvPr id="5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57974" y="404787"/>
            <a:ext cx="5035343" cy="3888847"/>
          </a:xfrm>
          <a:prstGeom prst="rect">
            <a:avLst/>
          </a:prstGeom>
        </p:spPr>
      </p:pic>
      <p:sp>
        <p:nvSpPr>
          <p:cNvPr id="6" name="" hidden="0"/>
          <p:cNvSpPr/>
          <p:nvPr isPhoto="0" userDrawn="0"/>
        </p:nvSpPr>
        <p:spPr bwMode="auto">
          <a:xfrm flipH="0" flipV="0">
            <a:off x="341583" y="4293634"/>
            <a:ext cx="4468126" cy="914436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fr-FR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http://blogs.solidworks.com/tech/wp-content/uploads/sites/4/Model-Mania%C2%AB-2017-Phase1.jpg</a:t>
            </a:r>
            <a:endParaRPr/>
          </a:p>
        </p:txBody>
      </p:sp>
      <p:sp>
        <p:nvSpPr>
          <p:cNvPr id="7" name="" hidden="0"/>
          <p:cNvSpPr/>
          <p:nvPr isPhoto="0" userDrawn="0"/>
        </p:nvSpPr>
        <p:spPr bwMode="auto">
          <a:xfrm flipH="0" flipV="0">
            <a:off x="6392181" y="4918363"/>
            <a:ext cx="4831772" cy="1212272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r>
              <a:rPr lang="fr-FR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http://blogs.solidworks.com/tech/wp-content/uploads/sites/4/Model-Mania%C2%AB-2017-Phase2.jpg</a:t>
            </a:r>
            <a:endParaRPr/>
          </a:p>
        </p:txBody>
      </p:sp>
      <p:pic>
        <p:nvPicPr>
          <p:cNvPr id="8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5894202" y="1244455"/>
            <a:ext cx="4667339" cy="36046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fr-FR" sz="3200" b="0" i="0" u="none" strike="noStrike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</a:rPr>
              <a:t>https://blogs.solidworks.com/tech/2020/03/20-years-of-model-mania.html</a:t>
            </a:r>
            <a:endParaRPr lang="fr-FR" sz="3200" b="0" i="0" u="none" strike="noStrike" cap="none" spc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lang="fr-FR" sz="3200" b="0" i="0" u="none" strike="noStrike" cap="none" spc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fr-FR" sz="3200" b="0" i="0" u="none" strike="noStrike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</a:rPr>
              <a:t>2017</a:t>
            </a:r>
            <a:endParaRPr lang="fr-FR" sz="3200" b="0" i="0" u="none" strike="noStrike" cap="none" spc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fr-FR" sz="3200" b="0" i="0" u="none" strike="noStrike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</a:rPr>
              <a:t>2010</a:t>
            </a:r>
            <a:endParaRPr lang="fr-FR" sz="3200" b="0" i="0" u="none" strike="noStrike" cap="none" spc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fr-FR" sz="3200" b="0" i="0" u="none" strike="noStrike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</a:rPr>
              <a:t>2008</a:t>
            </a:r>
            <a:endParaRPr lang="fr-FR" sz="3200" b="0" i="0" u="none" strike="noStrike" cap="none" spc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fr-FR" sz="3200" b="0" i="0" u="none" strike="noStrike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</a:rPr>
              <a:t>2013</a:t>
            </a:r>
            <a:endParaRPr lang="fr-FR" sz="3200" b="0" i="0" u="none" strike="noStrike" cap="none" spc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fr-FR" sz="3200" b="0" i="0" u="none" strike="noStrike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</a:rPr>
              <a:t>2016</a:t>
            </a:r>
            <a:endParaRPr lang="fr-FR" sz="3200" b="0" i="0" u="none" strike="noStrike" cap="none" spc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Tur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ONLYOFFICE/5.5.1.78</Application>
  <DocSecurity>0</DocSecurity>
  <PresentationFormat>Widescreen</PresentationFormat>
  <Paragraphs>0</Paragraphs>
  <Slides>11</Slides>
  <Notes>11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identifier/>
  <dc:language/>
  <cp:lastModifiedBy/>
  <cp:revision>12</cp:revision>
  <dcterms:created xsi:type="dcterms:W3CDTF">2012-12-03T06:56:55Z</dcterms:created>
  <dcterms:modified xsi:type="dcterms:W3CDTF">2020-09-10T13:36:58Z</dcterms:modified>
  <cp:category/>
  <cp:contentStatus/>
  <cp:version/>
</cp:coreProperties>
</file>